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86A7074-E0C3-4808-98D3-E97B42EEA618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A84DFF-F121-4813-BEB8-18853D11F9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gene? (no, not jeans!)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Coded information of an organisms physical and behavioral traits (DNA) part of a chromosome.</a:t>
            </a:r>
          </a:p>
          <a:p>
            <a:r>
              <a:rPr lang="en-US" dirty="0" smtClean="0"/>
              <a:t>Unit of inheritance passed down from parents to offspring</a:t>
            </a:r>
            <a:endParaRPr lang="en-US" dirty="0"/>
          </a:p>
        </p:txBody>
      </p:sp>
      <p:pic>
        <p:nvPicPr>
          <p:cNvPr id="1026" name="Picture 2" descr="C:\Users\Andrew\AppData\Local\Microsoft\Windows\Temporary Internet Files\Content.IE5\FAW67RP3\MC9002329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4495800"/>
            <a:ext cx="2000816" cy="2008360"/>
          </a:xfrm>
          <a:prstGeom prst="rect">
            <a:avLst/>
          </a:prstGeom>
          <a:noFill/>
        </p:spPr>
      </p:pic>
      <p:pic>
        <p:nvPicPr>
          <p:cNvPr id="1027" name="Picture 3" descr="C:\Users\Andrew\AppData\Local\Microsoft\Windows\Temporary Internet Files\Content.IE5\JBN5GAJK\MC90043485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4958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Genotype vs. Phenotype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Genotype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actual gene type of an organism</a:t>
            </a:r>
          </a:p>
          <a:p>
            <a:pPr lvl="1"/>
            <a:r>
              <a:rPr lang="en-US" dirty="0" err="1" smtClean="0"/>
              <a:t>Pp,PP,pp</a:t>
            </a:r>
            <a:r>
              <a:rPr lang="en-US" dirty="0" smtClean="0"/>
              <a:t> (</a:t>
            </a:r>
            <a:r>
              <a:rPr lang="en-US" dirty="0" err="1" smtClean="0"/>
              <a:t>Punnet</a:t>
            </a:r>
            <a:r>
              <a:rPr lang="en-US" dirty="0" smtClean="0"/>
              <a:t> Squares)</a:t>
            </a:r>
          </a:p>
          <a:p>
            <a:pPr lvl="1"/>
            <a:r>
              <a:rPr lang="en-US" dirty="0" smtClean="0"/>
              <a:t>The chromosomes and DNA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Phenotype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physical representation of the genotype</a:t>
            </a:r>
          </a:p>
          <a:p>
            <a:pPr lvl="1"/>
            <a:r>
              <a:rPr lang="en-US" dirty="0" smtClean="0"/>
              <a:t>Blonde hair, blue eyes, tall, short</a:t>
            </a:r>
            <a:endParaRPr lang="en-US" dirty="0"/>
          </a:p>
        </p:txBody>
      </p:sp>
      <p:pic>
        <p:nvPicPr>
          <p:cNvPr id="2050" name="Picture 2" descr="C:\Users\Andrew\AppData\Local\Microsoft\Windows\Temporary Internet Files\Content.IE5\FAW67RP3\MP90039876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084320"/>
            <a:ext cx="1981200" cy="2773680"/>
          </a:xfrm>
          <a:prstGeom prst="rect">
            <a:avLst/>
          </a:prstGeom>
          <a:noFill/>
        </p:spPr>
      </p:pic>
      <p:pic>
        <p:nvPicPr>
          <p:cNvPr id="2051" name="Picture 3" descr="C:\Users\Andrew\AppData\Local\Microsoft\Windows\Temporary Internet Files\Content.IE5\O023GVZU\MP90043048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26720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a mutation?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 recombination is an endless source of variation but so is mutation</a:t>
            </a:r>
          </a:p>
          <a:p>
            <a:r>
              <a:rPr lang="en-US" dirty="0" smtClean="0"/>
              <a:t>Genes exist in alleles (a form of a gene)</a:t>
            </a:r>
          </a:p>
          <a:p>
            <a:r>
              <a:rPr lang="en-US" dirty="0" smtClean="0"/>
              <a:t>Mutations cause the alleles to shift and change</a:t>
            </a:r>
          </a:p>
          <a:p>
            <a:r>
              <a:rPr lang="en-US" dirty="0" smtClean="0"/>
              <a:t>Four different kinds: substitution, Insertion, deletion, </a:t>
            </a:r>
            <a:r>
              <a:rPr lang="en-US" dirty="0" err="1" smtClean="0"/>
              <a:t>frameshift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nitrogenous base (ATCG) swapped for a different one</a:t>
            </a:r>
          </a:p>
          <a:p>
            <a:r>
              <a:rPr lang="en-US" dirty="0" smtClean="0"/>
              <a:t>Small changes (sickle cell anemia) </a:t>
            </a:r>
          </a:p>
          <a:p>
            <a:r>
              <a:rPr lang="en-US" dirty="0" smtClean="0"/>
              <a:t>Creation of a stop </a:t>
            </a:r>
            <a:r>
              <a:rPr lang="en-US" dirty="0" err="1" smtClean="0"/>
              <a:t>codon</a:t>
            </a:r>
            <a:r>
              <a:rPr lang="en-US" dirty="0" smtClean="0"/>
              <a:t> yielding an incomplete protein (very serious!)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Insertion, Deletion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Extra base pairs inserted</a:t>
            </a:r>
          </a:p>
          <a:p>
            <a:r>
              <a:rPr lang="en-US" dirty="0" smtClean="0"/>
              <a:t>Or base pairs deleted </a:t>
            </a:r>
          </a:p>
          <a:p>
            <a:r>
              <a:rPr lang="en-US" dirty="0" smtClean="0"/>
              <a:t>Changes all </a:t>
            </a:r>
            <a:r>
              <a:rPr lang="en-US" dirty="0" err="1" smtClean="0"/>
              <a:t>codons</a:t>
            </a:r>
            <a:r>
              <a:rPr lang="en-US" dirty="0" smtClean="0"/>
              <a:t> following the change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Frameshift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base pair is inserted or deleted it shifts all other base pairs after it, meaning all proteins change.</a:t>
            </a:r>
          </a:p>
          <a:p>
            <a:r>
              <a:rPr lang="en-US" dirty="0" smtClean="0"/>
              <a:t>This can cause serious mutations such as no arms, down syndrome, etc.</a:t>
            </a:r>
          </a:p>
          <a:p>
            <a:r>
              <a:rPr lang="en-US" dirty="0" smtClean="0"/>
              <a:t>Usually non-beneficial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mutation cause evolution?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Evolution is the accumulation of small beneficial mutations over the course of long periods of time</a:t>
            </a:r>
          </a:p>
          <a:p>
            <a:r>
              <a:rPr lang="en-US" dirty="0" smtClean="0"/>
              <a:t>For example; white coloring in snow rabbits is a mutation. It gives them camouflage those without are easy prey. </a:t>
            </a:r>
            <a:r>
              <a:rPr lang="en-US" smtClean="0"/>
              <a:t>White </a:t>
            </a:r>
            <a:r>
              <a:rPr lang="en-US" dirty="0" smtClean="0"/>
              <a:t>rabbit thrive and reproduce passing on mutation until only </a:t>
            </a:r>
            <a:r>
              <a:rPr lang="en-US" smtClean="0"/>
              <a:t>white rabbits left.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</TotalTime>
  <Words>270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Mutation</vt:lpstr>
      <vt:lpstr>What is a gene? (no, not jeans!)</vt:lpstr>
      <vt:lpstr>Genotype vs. Phenotype</vt:lpstr>
      <vt:lpstr>So what is a mutation?</vt:lpstr>
      <vt:lpstr>Substitution</vt:lpstr>
      <vt:lpstr>Insertion, Deletion</vt:lpstr>
      <vt:lpstr>Frameshift</vt:lpstr>
      <vt:lpstr>How does mutation cause evolution?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Mutation</dc:title>
  <dc:creator>Andrew</dc:creator>
  <cp:lastModifiedBy>Andrew</cp:lastModifiedBy>
  <cp:revision>1</cp:revision>
  <dcterms:created xsi:type="dcterms:W3CDTF">2012-11-27T01:30:45Z</dcterms:created>
  <dcterms:modified xsi:type="dcterms:W3CDTF">2012-11-27T01:51:27Z</dcterms:modified>
</cp:coreProperties>
</file>